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EABF5-53D9-4176-BDF2-F777C748B2DF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4CD3-48E9-420A-8AC9-54427B7AE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EABF5-53D9-4176-BDF2-F777C748B2DF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4CD3-48E9-420A-8AC9-54427B7AE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EABF5-53D9-4176-BDF2-F777C748B2DF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4CD3-48E9-420A-8AC9-54427B7AE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EABF5-53D9-4176-BDF2-F777C748B2DF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4CD3-48E9-420A-8AC9-54427B7AE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EABF5-53D9-4176-BDF2-F777C748B2DF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4CD3-48E9-420A-8AC9-54427B7AE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EABF5-53D9-4176-BDF2-F777C748B2DF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4CD3-48E9-420A-8AC9-54427B7AE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EABF5-53D9-4176-BDF2-F777C748B2DF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4CD3-48E9-420A-8AC9-54427B7AE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EABF5-53D9-4176-BDF2-F777C748B2DF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4CD3-48E9-420A-8AC9-54427B7AE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EABF5-53D9-4176-BDF2-F777C748B2DF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4CD3-48E9-420A-8AC9-54427B7AE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EABF5-53D9-4176-BDF2-F777C748B2DF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4CD3-48E9-420A-8AC9-54427B7AE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EABF5-53D9-4176-BDF2-F777C748B2DF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4CD3-48E9-420A-8AC9-54427B7AE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EABF5-53D9-4176-BDF2-F777C748B2DF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A4CD3-48E9-420A-8AC9-54427B7AEF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962400"/>
            <a:ext cx="6400800" cy="1752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Augmented Reality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057400"/>
            <a:ext cx="6629400" cy="1745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914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                What is                       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Developer and Publisher of Augmented Reality Games and entertainment applications</a:t>
            </a:r>
          </a:p>
          <a:p>
            <a:r>
              <a:rPr lang="en-US" dirty="0" smtClean="0"/>
              <a:t>Founded in 2009</a:t>
            </a:r>
          </a:p>
          <a:p>
            <a:r>
              <a:rPr lang="en-US" dirty="0" smtClean="0"/>
              <a:t>Fuses real and virtual worlds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57200"/>
            <a:ext cx="28575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be used with…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Range of mobile devices and platforms including:</a:t>
            </a:r>
          </a:p>
          <a:p>
            <a:pPr lvl="1"/>
            <a:r>
              <a:rPr lang="en-US" dirty="0" err="1" smtClean="0"/>
              <a:t>iPhone</a:t>
            </a:r>
            <a:endParaRPr lang="en-US" dirty="0" smtClean="0"/>
          </a:p>
          <a:p>
            <a:pPr lvl="1"/>
            <a:r>
              <a:rPr lang="en-US" dirty="0" smtClean="0"/>
              <a:t>Android</a:t>
            </a:r>
          </a:p>
          <a:p>
            <a:pPr lvl="1"/>
            <a:r>
              <a:rPr lang="en-US" dirty="0" smtClean="0"/>
              <a:t>PC/Mac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raditional game consoles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668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WORLD’S FIRST AUGMENTED REALITY  </a:t>
            </a:r>
            <a:br>
              <a:rPr lang="en-US" b="1" dirty="0" smtClean="0"/>
            </a:br>
            <a:r>
              <a:rPr lang="en-US" b="1" dirty="0" smtClean="0"/>
              <a:t>                    LEARNING GAME FOR THE IPHONE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304800"/>
            <a:ext cx="588125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p:control spid="3076" name="ShockwaveFlash1" r:id="rId2" imgW="5866667" imgH="3505689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Interact with a 3D panda on your </a:t>
            </a:r>
            <a:r>
              <a:rPr lang="en-US" dirty="0" err="1" smtClean="0"/>
              <a:t>iPhone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panda will challenge your child to spell.</a:t>
            </a:r>
          </a:p>
          <a:p>
            <a:r>
              <a:rPr lang="en-US" dirty="0" smtClean="0"/>
              <a:t>Grab real cards and drop them into virtual blank spaces.</a:t>
            </a:r>
          </a:p>
          <a:p>
            <a:r>
              <a:rPr lang="en-US" dirty="0" smtClean="0"/>
              <a:t>The game recognizes and pronounces letters.</a:t>
            </a:r>
          </a:p>
          <a:p>
            <a:r>
              <a:rPr lang="en-US" dirty="0" smtClean="0"/>
              <a:t>Designed with literacy experts.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Teachers…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en-US" dirty="0" smtClean="0"/>
              <a:t>Let parents/students know that this program is out there to help foster learning of spelling</a:t>
            </a:r>
          </a:p>
          <a:p>
            <a:r>
              <a:rPr lang="en-US" dirty="0" smtClean="0"/>
              <a:t>Fun way for children to learn</a:t>
            </a:r>
          </a:p>
          <a:p>
            <a:r>
              <a:rPr lang="en-US" dirty="0" smtClean="0"/>
              <a:t>Possibly used in a classroom setting?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121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                What is                        ?</vt:lpstr>
      <vt:lpstr>Can be used with…</vt:lpstr>
      <vt:lpstr>Slide 4</vt:lpstr>
      <vt:lpstr>FEATURES:</vt:lpstr>
      <vt:lpstr>As Teachers…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default.user</dc:creator>
  <cp:lastModifiedBy>default.user</cp:lastModifiedBy>
  <cp:revision>2</cp:revision>
  <dcterms:created xsi:type="dcterms:W3CDTF">2010-11-23T01:45:57Z</dcterms:created>
  <dcterms:modified xsi:type="dcterms:W3CDTF">2010-11-23T02:10:59Z</dcterms:modified>
</cp:coreProperties>
</file>