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7" r:id="rId6"/>
    <p:sldId id="268" r:id="rId7"/>
    <p:sldId id="260" r:id="rId8"/>
    <p:sldId id="261" r:id="rId9"/>
    <p:sldId id="262" r:id="rId10"/>
    <p:sldId id="263" r:id="rId11"/>
    <p:sldId id="264" r:id="rId12"/>
    <p:sldId id="265" r:id="rId13"/>
    <p:sldId id="266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ounded Rectangle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0" name="Subtitle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F228173-72CC-4EF3-884A-F60C32BFE847}" type="datetimeFigureOut">
              <a:rPr lang="en-US" smtClean="0"/>
              <a:pPr/>
              <a:t>11/23/2010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9FA9574-A5F3-4AD7-8CA0-7CDFC0DAF0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F228173-72CC-4EF3-884A-F60C32BFE847}" type="datetimeFigureOut">
              <a:rPr lang="en-US" smtClean="0"/>
              <a:pPr/>
              <a:t>11/23/2010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9FA9574-A5F3-4AD7-8CA0-7CDFC0DAF0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F228173-72CC-4EF3-884A-F60C32BFE847}" type="datetimeFigureOut">
              <a:rPr lang="en-US" smtClean="0"/>
              <a:pPr/>
              <a:t>11/23/2010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9FA9574-A5F3-4AD7-8CA0-7CDFC0DAF0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F228173-72CC-4EF3-884A-F60C32BFE847}" type="datetimeFigureOut">
              <a:rPr lang="en-US" smtClean="0"/>
              <a:pPr/>
              <a:t>11/23/2010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9FA9574-A5F3-4AD7-8CA0-7CDFC0DAF0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ed Rectangle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F228173-72CC-4EF3-884A-F60C32BFE847}" type="datetimeFigureOut">
              <a:rPr lang="en-US" smtClean="0"/>
              <a:pPr/>
              <a:t>11/23/2010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9FA9574-A5F3-4AD7-8CA0-7CDFC0DAF0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F228173-72CC-4EF3-884A-F60C32BFE847}" type="datetimeFigureOut">
              <a:rPr lang="en-US" smtClean="0"/>
              <a:pPr/>
              <a:t>11/23/2010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9FA9574-A5F3-4AD7-8CA0-7CDFC0DAF0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F228173-72CC-4EF3-884A-F60C32BFE847}" type="datetimeFigureOut">
              <a:rPr lang="en-US" smtClean="0"/>
              <a:pPr/>
              <a:t>11/23/2010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9FA9574-A5F3-4AD7-8CA0-7CDFC0DAF0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F228173-72CC-4EF3-884A-F60C32BFE847}" type="datetimeFigureOut">
              <a:rPr lang="en-US" smtClean="0"/>
              <a:pPr/>
              <a:t>11/23/2010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9FA9574-A5F3-4AD7-8CA0-7CDFC0DAF0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F228173-72CC-4EF3-884A-F60C32BFE847}" type="datetimeFigureOut">
              <a:rPr lang="en-US" smtClean="0"/>
              <a:pPr/>
              <a:t>11/23/2010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9FA9574-A5F3-4AD7-8CA0-7CDFC0DAF0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F228173-72CC-4EF3-884A-F60C32BFE847}" type="datetimeFigureOut">
              <a:rPr lang="en-US" smtClean="0"/>
              <a:pPr/>
              <a:t>11/23/2010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9FA9574-A5F3-4AD7-8CA0-7CDFC0DAF0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 Single Corner Rectangle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F228173-72CC-4EF3-884A-F60C32BFE847}" type="datetimeFigureOut">
              <a:rPr lang="en-US" smtClean="0"/>
              <a:pPr/>
              <a:t>11/23/2010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9FA9574-A5F3-4AD7-8CA0-7CDFC0DAF01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ounded Rectangle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Title Placeholder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1F228173-72CC-4EF3-884A-F60C32BFE847}" type="datetimeFigureOut">
              <a:rPr lang="en-US" smtClean="0"/>
              <a:pPr/>
              <a:t>11/23/2010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9FA9574-A5F3-4AD7-8CA0-7CDFC0DAF01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thekidzpage.com/learninggames/index.htm" TargetMode="Externa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prongo.com/games/" TargetMode="Externa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funbrain.com/kidscenter.html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://pbskids.org/games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7" Type="http://schemas.openxmlformats.org/officeDocument/2006/relationships/image" Target="../media/image7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gif"/><Relationship Id="rId5" Type="http://schemas.openxmlformats.org/officeDocument/2006/relationships/image" Target="../media/image5.png"/><Relationship Id="rId4" Type="http://schemas.openxmlformats.org/officeDocument/2006/relationships/image" Target="../media/image4.gi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funisland.com/gamelist.php?id=6" TargetMode="Externa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playkidsgames.com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470025"/>
          </a:xfrm>
        </p:spPr>
        <p:txBody>
          <a:bodyPr>
            <a:normAutofit fontScale="90000"/>
          </a:bodyPr>
          <a:lstStyle/>
          <a:p>
            <a:pPr algn="ctr"/>
            <a:r>
              <a:rPr lang="en-US" sz="5300" dirty="0" smtClean="0"/>
              <a:t>Game-Based Learning</a:t>
            </a:r>
            <a:r>
              <a:rPr lang="en-US" sz="4800" dirty="0" smtClean="0"/>
              <a:t/>
            </a:r>
            <a:br>
              <a:rPr lang="en-US" sz="4800" dirty="0" smtClean="0"/>
            </a:br>
            <a:r>
              <a:rPr lang="en-US" sz="4800" dirty="0" smtClean="0"/>
              <a:t/>
            </a:r>
            <a:br>
              <a:rPr lang="en-US" sz="4800" dirty="0" smtClean="0"/>
            </a:br>
            <a:r>
              <a:rPr lang="en-US" sz="1600" dirty="0" smtClean="0"/>
              <a:t>By: Amy Miller, Donna Vetter, Rachel Trythall, Stacey Crocker</a:t>
            </a:r>
            <a:endParaRPr lang="en-US" sz="1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What is it?.....</a:t>
            </a:r>
            <a:endParaRPr lang="en-US" sz="32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953000"/>
            <a:ext cx="8229600" cy="1752600"/>
          </a:xfrm>
        </p:spPr>
        <p:txBody>
          <a:bodyPr>
            <a:normAutofit/>
          </a:bodyPr>
          <a:lstStyle/>
          <a:p>
            <a:r>
              <a:rPr lang="en-US" sz="3200" u="sng" dirty="0">
                <a:hlinkClick r:id="rId2"/>
              </a:rPr>
              <a:t>http://www.thekidzpage.com/learninggames/index.htm</a:t>
            </a:r>
            <a:r>
              <a:rPr lang="en-US" sz="3200" dirty="0"/>
              <a:t/>
            </a:r>
            <a:br>
              <a:rPr lang="en-US" sz="3200" dirty="0"/>
            </a:br>
            <a:endParaRPr lang="en-US" sz="3200" dirty="0"/>
          </a:p>
        </p:txBody>
      </p:sp>
      <p:sp>
        <p:nvSpPr>
          <p:cNvPr id="3" name="TextBox 2"/>
          <p:cNvSpPr txBox="1"/>
          <p:nvPr/>
        </p:nvSpPr>
        <p:spPr>
          <a:xfrm>
            <a:off x="304800" y="457200"/>
            <a:ext cx="8610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Sites                                       The </a:t>
            </a:r>
            <a:r>
              <a:rPr lang="en-US" sz="4000" dirty="0" err="1" smtClean="0"/>
              <a:t>Kidz</a:t>
            </a:r>
            <a:r>
              <a:rPr lang="en-US" sz="4000" dirty="0" smtClean="0"/>
              <a:t> Page</a:t>
            </a:r>
            <a:endParaRPr lang="en-US" sz="4000" dirty="0"/>
          </a:p>
        </p:txBody>
      </p:sp>
      <p:sp>
        <p:nvSpPr>
          <p:cNvPr id="4" name="TextBox 3"/>
          <p:cNvSpPr txBox="1"/>
          <p:nvPr/>
        </p:nvSpPr>
        <p:spPr>
          <a:xfrm>
            <a:off x="685800" y="1905000"/>
            <a:ext cx="77724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800" dirty="0" smtClean="0"/>
              <a:t>Grade levels on the left side</a:t>
            </a:r>
          </a:p>
          <a:p>
            <a:pPr lvl="1">
              <a:buFont typeface="Arial" pitchFamily="34" charset="0"/>
              <a:buChar char="•"/>
            </a:pPr>
            <a:r>
              <a:rPr lang="en-US" sz="2800" dirty="0" smtClean="0"/>
              <a:t>Start at Preschool and go up to sixth grade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Colorful and the games explain what type of 	learning the children will be doing when 	playing them</a:t>
            </a:r>
            <a:endParaRPr lang="en-US" sz="28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495300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sz="3200" u="sng" dirty="0" smtClean="0">
                <a:hlinkClick r:id="rId2"/>
              </a:rPr>
              <a:t>http://www.prongo.com/games/</a:t>
            </a:r>
            <a:r>
              <a:rPr lang="en-US" sz="3200" dirty="0" smtClean="0"/>
              <a:t/>
            </a:r>
            <a:br>
              <a:rPr lang="en-US" sz="3200" dirty="0" smtClean="0"/>
            </a:br>
            <a:endParaRPr lang="en-US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1676400"/>
            <a:ext cx="6400800" cy="3048000"/>
          </a:xfrm>
        </p:spPr>
        <p:txBody>
          <a:bodyPr>
            <a:noAutofit/>
          </a:bodyPr>
          <a:lstStyle/>
          <a:p>
            <a:pPr>
              <a:buFont typeface="Arial" pitchFamily="34" charset="0"/>
              <a:buChar char="•"/>
            </a:pPr>
            <a:r>
              <a:rPr lang="en-US" sz="2800" dirty="0" smtClean="0">
                <a:solidFill>
                  <a:schemeClr val="tx1"/>
                </a:solidFill>
              </a:rPr>
              <a:t>Age based games at the top of the page. 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>
                <a:solidFill>
                  <a:schemeClr val="tx1"/>
                </a:solidFill>
              </a:rPr>
              <a:t>Attractive towards children 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>
                <a:solidFill>
                  <a:schemeClr val="tx1"/>
                </a:solidFill>
              </a:rPr>
              <a:t>Include educational games and non-educational ones that are aimed toward their level of learning  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85800" y="457200"/>
            <a:ext cx="8153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Sites                                       Prongo.com</a:t>
            </a:r>
            <a:endParaRPr lang="en-US" sz="40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85800"/>
            <a:ext cx="8183880" cy="105156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Sites                                  FunBrain.com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5486400"/>
            <a:ext cx="8229600" cy="914399"/>
          </a:xfrm>
        </p:spPr>
        <p:txBody>
          <a:bodyPr/>
          <a:lstStyle/>
          <a:p>
            <a:pPr algn="ctr">
              <a:buNone/>
            </a:pPr>
            <a:r>
              <a:rPr lang="en-US" u="sng" dirty="0" smtClean="0">
                <a:hlinkClick r:id="rId2"/>
              </a:rPr>
              <a:t>http://www.funbrain.com/kidscenter.html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81000" y="1905000"/>
            <a:ext cx="83058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800" dirty="0" smtClean="0"/>
              <a:t>Harder for younger children to find there game because of set up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Game name is posted and that is the hyperlink to the game </a:t>
            </a:r>
          </a:p>
          <a:p>
            <a:pPr lvl="1">
              <a:buFont typeface="Arial" pitchFamily="34" charset="0"/>
              <a:buChar char="•"/>
            </a:pPr>
            <a:r>
              <a:rPr lang="en-US" sz="2800" dirty="0" smtClean="0"/>
              <a:t>Younger children just know the game by a picture – then it might be harder to find</a:t>
            </a:r>
            <a:endParaRPr lang="en-US" sz="28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8183880" cy="105156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Sites                                 PBS Kids.org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562600"/>
            <a:ext cx="8229600" cy="914400"/>
          </a:xfrm>
        </p:spPr>
        <p:txBody>
          <a:bodyPr/>
          <a:lstStyle/>
          <a:p>
            <a:pPr algn="ctr">
              <a:buNone/>
            </a:pPr>
            <a:r>
              <a:rPr lang="en-US" u="sng" dirty="0" smtClean="0">
                <a:hlinkClick r:id="rId2"/>
              </a:rPr>
              <a:t>http://pbskids.org/games/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09600" y="1828800"/>
            <a:ext cx="78486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800" dirty="0" smtClean="0"/>
              <a:t>Based towards younger kids that cannot read yet</a:t>
            </a:r>
          </a:p>
          <a:p>
            <a:pPr lvl="1">
              <a:buFont typeface="Arial" pitchFamily="34" charset="0"/>
              <a:buChar char="•"/>
            </a:pPr>
            <a:r>
              <a:rPr lang="en-US" sz="2800" dirty="0" smtClean="0"/>
              <a:t>Everything is said to them and they click on certain things to see what they do</a:t>
            </a:r>
          </a:p>
          <a:p>
            <a:pPr lvl="1">
              <a:buFont typeface="Arial" pitchFamily="34" charset="0"/>
              <a:buChar char="•"/>
            </a:pPr>
            <a:r>
              <a:rPr lang="en-US" sz="2800" dirty="0" smtClean="0"/>
              <a:t> One is with Cat in the Hat and you choose a tall flower over a smaller flower</a:t>
            </a:r>
          </a:p>
          <a:p>
            <a:pPr lvl="1">
              <a:buFont typeface="Arial" pitchFamily="34" charset="0"/>
              <a:buChar char="•"/>
            </a:pPr>
            <a:r>
              <a:rPr lang="en-US" sz="2800" dirty="0" smtClean="0"/>
              <a:t>characters off of the TV show are shown </a:t>
            </a:r>
            <a:endParaRPr lang="en-US" sz="28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495800"/>
            <a:ext cx="8183880" cy="105156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There are three categories in Game-Based Learning….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Game-Based Learning is a category of learning including everything from the most simple 2-player game using a piece of paper to MMO (massively multiplayer online) games.</a:t>
            </a:r>
            <a:endParaRPr lang="en-US" sz="32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548640"/>
            <a:ext cx="8183880" cy="1051560"/>
          </a:xfrm>
        </p:spPr>
        <p:txBody>
          <a:bodyPr>
            <a:normAutofit/>
          </a:bodyPr>
          <a:lstStyle/>
          <a:p>
            <a:r>
              <a:rPr lang="en-US" sz="4400" dirty="0" smtClean="0"/>
              <a:t>Three categories…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1831848"/>
            <a:ext cx="8183880" cy="4187952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arenR"/>
            </a:pPr>
            <a:r>
              <a:rPr lang="en-US" sz="3600" dirty="0" smtClean="0"/>
              <a:t>Games that are not digital.</a:t>
            </a:r>
          </a:p>
          <a:p>
            <a:pPr marL="514350" indent="-514350">
              <a:buFont typeface="+mj-lt"/>
              <a:buAutoNum type="arabicParenR"/>
            </a:pPr>
            <a:r>
              <a:rPr lang="en-US" sz="3600" dirty="0" smtClean="0"/>
              <a:t>Games that are digital, but not collaborative.</a:t>
            </a:r>
          </a:p>
          <a:p>
            <a:pPr marL="514350" indent="-514350">
              <a:buFont typeface="+mj-lt"/>
              <a:buAutoNum type="arabicParenR"/>
            </a:pPr>
            <a:r>
              <a:rPr lang="en-US" sz="3600" dirty="0" smtClean="0"/>
              <a:t>Collaborative digital games.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548640"/>
            <a:ext cx="8183880" cy="1051560"/>
          </a:xfrm>
        </p:spPr>
        <p:txBody>
          <a:bodyPr/>
          <a:lstStyle/>
          <a:p>
            <a:r>
              <a:rPr lang="en-US" dirty="0" smtClean="0"/>
              <a:t>Examples of categories…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1828800"/>
            <a:ext cx="8183880" cy="4187952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Games that are not digital…</a:t>
            </a:r>
          </a:p>
          <a:p>
            <a:pPr lvl="1"/>
            <a:r>
              <a:rPr lang="en-US" dirty="0" smtClean="0"/>
              <a:t>Games that are already in classrooms such as supplemental learning tools.</a:t>
            </a:r>
          </a:p>
          <a:p>
            <a:r>
              <a:rPr lang="en-US" dirty="0" smtClean="0"/>
              <a:t>Digital games (collaborative and non)</a:t>
            </a:r>
          </a:p>
          <a:p>
            <a:pPr lvl="1"/>
            <a:r>
              <a:rPr lang="en-US" dirty="0" smtClean="0"/>
              <a:t>Computer games, Nintendo Wii, Ps3, Xbox, online games, etc…</a:t>
            </a:r>
          </a:p>
          <a:p>
            <a:pPr lvl="1"/>
            <a:r>
              <a:rPr lang="en-US" dirty="0" smtClean="0"/>
              <a:t>First were developed in the early 1980’s.</a:t>
            </a:r>
          </a:p>
          <a:p>
            <a:r>
              <a:rPr lang="en-US" dirty="0" smtClean="0"/>
              <a:t>Fun Fact:</a:t>
            </a:r>
          </a:p>
          <a:p>
            <a:pPr lvl="1"/>
            <a:r>
              <a:rPr lang="en-US" dirty="0" smtClean="0"/>
              <a:t>The average age of a video gamer in the United States in 2009 was 35 years old.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can it be used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Individually</a:t>
            </a:r>
          </a:p>
          <a:p>
            <a:pPr lvl="1"/>
            <a:r>
              <a:rPr lang="en-US" dirty="0" smtClean="0"/>
              <a:t>Students can play games at their desk to fill free time</a:t>
            </a:r>
          </a:p>
          <a:p>
            <a:pPr lvl="2"/>
            <a:r>
              <a:rPr lang="en-US" dirty="0" smtClean="0"/>
              <a:t>Crossword puzzles</a:t>
            </a:r>
          </a:p>
          <a:p>
            <a:pPr lvl="2"/>
            <a:r>
              <a:rPr lang="en-US" dirty="0" smtClean="0"/>
              <a:t>Word Searches</a:t>
            </a:r>
          </a:p>
          <a:p>
            <a:pPr lvl="2"/>
            <a:r>
              <a:rPr lang="en-US" dirty="0" err="1" smtClean="0"/>
              <a:t>Sodoku</a:t>
            </a:r>
            <a:endParaRPr lang="en-US" dirty="0" smtClean="0"/>
          </a:p>
          <a:p>
            <a:pPr lvl="2"/>
            <a:r>
              <a:rPr lang="en-US" dirty="0" smtClean="0"/>
              <a:t>Flashcards</a:t>
            </a:r>
          </a:p>
          <a:p>
            <a:pPr lvl="1"/>
            <a:r>
              <a:rPr lang="en-US" dirty="0" smtClean="0"/>
              <a:t>They can play computer games on their own to enhance learning experiences</a:t>
            </a:r>
          </a:p>
          <a:p>
            <a:pPr lvl="2"/>
            <a:r>
              <a:rPr lang="en-US" dirty="0" smtClean="0"/>
              <a:t>Typing games</a:t>
            </a:r>
          </a:p>
          <a:p>
            <a:pPr lvl="2"/>
            <a:r>
              <a:rPr lang="en-US" dirty="0" smtClean="0"/>
              <a:t>Jump Start Software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can it be used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Collaboratively</a:t>
            </a:r>
          </a:p>
          <a:p>
            <a:pPr lvl="1"/>
            <a:r>
              <a:rPr lang="en-US" dirty="0" smtClean="0"/>
              <a:t>Students can break into small groups and play review games together</a:t>
            </a:r>
          </a:p>
          <a:p>
            <a:pPr lvl="2"/>
            <a:r>
              <a:rPr lang="en-US" dirty="0" smtClean="0"/>
              <a:t>Flash cards</a:t>
            </a:r>
          </a:p>
          <a:p>
            <a:pPr lvl="2"/>
            <a:r>
              <a:rPr lang="en-US" dirty="0" smtClean="0"/>
              <a:t>Math baseball</a:t>
            </a:r>
          </a:p>
          <a:p>
            <a:pPr lvl="1"/>
            <a:r>
              <a:rPr lang="en-US" dirty="0" smtClean="0"/>
              <a:t>Students can play games as a class</a:t>
            </a:r>
          </a:p>
          <a:p>
            <a:pPr lvl="2"/>
            <a:r>
              <a:rPr lang="en-US" dirty="0" smtClean="0"/>
              <a:t>Jeopardy review session</a:t>
            </a:r>
          </a:p>
          <a:p>
            <a:pPr lvl="2"/>
            <a:r>
              <a:rPr lang="en-US" dirty="0" smtClean="0"/>
              <a:t>Spelling word hangman 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8183880" cy="105156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Websites for Game Based Learning</a:t>
            </a:r>
            <a:endParaRPr lang="en-US" dirty="0"/>
          </a:p>
        </p:txBody>
      </p:sp>
      <p:pic>
        <p:nvPicPr>
          <p:cNvPr id="8194" name="Picture 2" descr="http://www.funisland.com/images/bann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1752600"/>
            <a:ext cx="7410450" cy="676276"/>
          </a:xfrm>
          <a:prstGeom prst="rect">
            <a:avLst/>
          </a:prstGeom>
          <a:noFill/>
        </p:spPr>
      </p:pic>
      <p:pic>
        <p:nvPicPr>
          <p:cNvPr id="8198" name="Picture 6" descr="PBS KIDS G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0600" y="2590800"/>
            <a:ext cx="3352800" cy="714375"/>
          </a:xfrm>
          <a:prstGeom prst="rect">
            <a:avLst/>
          </a:prstGeom>
          <a:noFill/>
        </p:spPr>
      </p:pic>
      <p:pic>
        <p:nvPicPr>
          <p:cNvPr id="8206" name="Picture 14" descr="Prongo.com (home)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53000" y="2667000"/>
            <a:ext cx="2533650" cy="762000"/>
          </a:xfrm>
          <a:prstGeom prst="rect">
            <a:avLst/>
          </a:prstGeom>
          <a:noFill/>
        </p:spPr>
      </p:pic>
      <p:sp>
        <p:nvSpPr>
          <p:cNvPr id="8216" name="Rectangle 2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8217" name="Picture 25" descr="theKidzpage.com: Free Online Games for Kids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90600" y="3352800"/>
            <a:ext cx="2286000" cy="1794933"/>
          </a:xfrm>
          <a:prstGeom prst="rect">
            <a:avLst/>
          </a:prstGeom>
          <a:noFill/>
        </p:spPr>
      </p:pic>
      <p:pic>
        <p:nvPicPr>
          <p:cNvPr id="8219" name="Picture 27" descr="http://www.playkidsgames.com/images/pkg_home2_05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810000" y="3810000"/>
            <a:ext cx="5057775" cy="1304926"/>
          </a:xfrm>
          <a:prstGeom prst="rect">
            <a:avLst/>
          </a:prstGeom>
          <a:noFill/>
        </p:spPr>
      </p:pic>
      <p:pic>
        <p:nvPicPr>
          <p:cNvPr id="8221" name="Picture 29" descr="FunBrain.com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066800" y="5410200"/>
            <a:ext cx="3781425" cy="781051"/>
          </a:xfrm>
          <a:prstGeom prst="rect">
            <a:avLst/>
          </a:prstGeom>
          <a:noFill/>
        </p:spPr>
      </p:pic>
      <p:sp>
        <p:nvSpPr>
          <p:cNvPr id="29" name="TextBox 28"/>
          <p:cNvSpPr txBox="1"/>
          <p:nvPr/>
        </p:nvSpPr>
        <p:spPr>
          <a:xfrm>
            <a:off x="381000" y="6248400"/>
            <a:ext cx="7848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All photos have websites within this power point as to where they are from</a:t>
            </a:r>
            <a:endParaRPr lang="en-US" sz="16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5178425"/>
            <a:ext cx="7772400" cy="1679575"/>
          </a:xfrm>
        </p:spPr>
        <p:txBody>
          <a:bodyPr>
            <a:normAutofit fontScale="90000"/>
          </a:bodyPr>
          <a:lstStyle/>
          <a:p>
            <a:r>
              <a:rPr lang="en-US" sz="3600" dirty="0" smtClean="0">
                <a:hlinkClick r:id="rId2"/>
              </a:rPr>
              <a:t>http://www.funisland.com/gamelist.php?id=6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" y="457200"/>
            <a:ext cx="8839200" cy="838200"/>
          </a:xfrm>
        </p:spPr>
        <p:txBody>
          <a:bodyPr>
            <a:noAutofit/>
          </a:bodyPr>
          <a:lstStyle/>
          <a:p>
            <a:r>
              <a:rPr lang="en-US" sz="4000" dirty="0" smtClean="0">
                <a:solidFill>
                  <a:schemeClr val="tx1"/>
                </a:solidFill>
              </a:rPr>
              <a:t>Sites              Learning Games for Kids.com</a:t>
            </a:r>
            <a:endParaRPr lang="en-US" sz="4000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66800" y="1524000"/>
            <a:ext cx="73914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3200" dirty="0" smtClean="0"/>
              <a:t>Good educational games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/>
              <a:t>Not a confusing setup for children to navigate through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/>
              <a:t>Left hand side are categories of education games 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/>
              <a:t> Example of a game: Hang Mouse</a:t>
            </a:r>
            <a:endParaRPr lang="en-US" sz="32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458200" cy="7159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Sites                                       Play Kids.com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5562600"/>
            <a:ext cx="8229600" cy="838200"/>
          </a:xfrm>
        </p:spPr>
        <p:txBody>
          <a:bodyPr/>
          <a:lstStyle/>
          <a:p>
            <a:pPr algn="ctr">
              <a:buNone/>
            </a:pPr>
            <a:r>
              <a:rPr lang="en-US" u="sng" dirty="0">
                <a:hlinkClick r:id="rId2"/>
              </a:rPr>
              <a:t>http://www.playkidsgames.com/</a:t>
            </a:r>
            <a:endParaRPr lang="en-US" dirty="0"/>
          </a:p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914400" y="1600200"/>
            <a:ext cx="731520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800" dirty="0" smtClean="0"/>
              <a:t>Child friendly set up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Shape of a hand held video game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 Certain colors on the “video game” represent different subjects</a:t>
            </a:r>
          </a:p>
          <a:p>
            <a:pPr lvl="1">
              <a:buFont typeface="Arial" pitchFamily="34" charset="0"/>
              <a:buChar char="•"/>
            </a:pPr>
            <a:r>
              <a:rPr lang="en-US" sz="2800" dirty="0" smtClean="0"/>
              <a:t> Examples of this are geography is in yellows, blues are vocabulary and purple is an example of alphabet games</a:t>
            </a:r>
            <a:endParaRPr lang="en-US" sz="28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ct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64</TotalTime>
  <Words>484</Words>
  <Application>Microsoft Office PowerPoint</Application>
  <PresentationFormat>On-screen Show (4:3)</PresentationFormat>
  <Paragraphs>70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Aspect</vt:lpstr>
      <vt:lpstr>Game-Based Learning  By: Amy Miller, Donna Vetter, Rachel Trythall, Stacey Crocker</vt:lpstr>
      <vt:lpstr>There are three categories in Game-Based Learning….</vt:lpstr>
      <vt:lpstr>Three categories…</vt:lpstr>
      <vt:lpstr>Examples of categories…</vt:lpstr>
      <vt:lpstr>How can it be used</vt:lpstr>
      <vt:lpstr>How can it be used</vt:lpstr>
      <vt:lpstr>Websites for Game Based Learning</vt:lpstr>
      <vt:lpstr>http://www.funisland.com/gamelist.php?id=6 </vt:lpstr>
      <vt:lpstr>Sites                                       Play Kids.com</vt:lpstr>
      <vt:lpstr>http://www.thekidzpage.com/learninggames/index.htm </vt:lpstr>
      <vt:lpstr>http://www.prongo.com/games/ </vt:lpstr>
      <vt:lpstr>Sites                                  FunBrain.com</vt:lpstr>
      <vt:lpstr>Sites                                 PBS Kids.org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Game-Based Learning</dc:title>
  <dc:creator>default.user</dc:creator>
  <cp:lastModifiedBy>default.user</cp:lastModifiedBy>
  <cp:revision>4</cp:revision>
  <dcterms:created xsi:type="dcterms:W3CDTF">2010-11-23T03:09:17Z</dcterms:created>
  <dcterms:modified xsi:type="dcterms:W3CDTF">2010-11-23T20:04:49Z</dcterms:modified>
</cp:coreProperties>
</file>