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A3E771-7E3B-4130-A06B-5D08FCA10C5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137FA76-67E4-4D87-8780-EAB6D3260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bRi4vPO4DY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Cloud Computing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5791200"/>
            <a:ext cx="7406640" cy="914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By Heather, Cindy, Lisa and Allison</a:t>
            </a:r>
          </a:p>
          <a:p>
            <a:pPr algn="r"/>
            <a:endParaRPr lang="en-US" dirty="0"/>
          </a:p>
        </p:txBody>
      </p:sp>
      <p:pic>
        <p:nvPicPr>
          <p:cNvPr id="13314" name="Picture 2" descr="http://cloudcomputingleaders.net/wp-content/uploads/2010/05/cloud-compu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3562" y="1905000"/>
            <a:ext cx="3876877" cy="29154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Cloud Computing?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7200" y="57912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http://www.youtube.com/watch?v=bRi4vPO4DYY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2209800"/>
            <a:ext cx="4191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“cloud” refers to surplus computing resources that are available from specialized data centers that power the world’s largest websites and web services.  </a:t>
            </a:r>
          </a:p>
          <a:p>
            <a:r>
              <a:rPr lang="en-US" sz="2200" dirty="0" smtClean="0"/>
              <a:t>    </a:t>
            </a:r>
          </a:p>
          <a:p>
            <a:r>
              <a:rPr lang="en-US" sz="2200" dirty="0" smtClean="0"/>
              <a:t> - The Horizon Report 2010</a:t>
            </a:r>
            <a:endParaRPr lang="en-US" sz="2200" dirty="0"/>
          </a:p>
        </p:txBody>
      </p:sp>
      <p:pic>
        <p:nvPicPr>
          <p:cNvPr id="19458" name="Picture 2" descr="http://www.cloudup.net/images/cloud_comput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4021198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711891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Cloud-based Applications </a:t>
            </a:r>
            <a:r>
              <a:rPr lang="en-US" sz="2400" dirty="0" smtClean="0"/>
              <a:t>– serve a single function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i="1" dirty="0" smtClean="0"/>
              <a:t>Examples:  Gmail, Quicken Online</a:t>
            </a:r>
          </a:p>
          <a:p>
            <a:endParaRPr lang="en-US" sz="2400" dirty="0" smtClean="0"/>
          </a:p>
          <a:p>
            <a:r>
              <a:rPr lang="en-US" sz="2400" b="1" dirty="0" smtClean="0"/>
              <a:t>Development Platforms </a:t>
            </a:r>
            <a:r>
              <a:rPr lang="en-US" sz="2400" dirty="0" smtClean="0"/>
              <a:t>– offer infrastructure on </a:t>
            </a:r>
            <a:r>
              <a:rPr lang="en-US" sz="2400" smtClean="0"/>
              <a:t>which </a:t>
            </a:r>
            <a:r>
              <a:rPr lang="en-US" sz="2400" smtClean="0"/>
              <a:t>applications </a:t>
            </a:r>
            <a:r>
              <a:rPr lang="en-US" sz="2400" dirty="0" smtClean="0"/>
              <a:t>are built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i="1" dirty="0" smtClean="0"/>
              <a:t>Examples:  Google App Engine, </a:t>
            </a:r>
            <a:r>
              <a:rPr lang="en-US" sz="2400" i="1" dirty="0" err="1" smtClean="0"/>
              <a:t>Heroku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Joyent</a:t>
            </a:r>
            <a:endParaRPr lang="en-US" sz="2400" i="1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/>
              <a:t>Massive Computing Resources </a:t>
            </a:r>
            <a:r>
              <a:rPr lang="en-US" sz="2400" dirty="0" smtClean="0"/>
              <a:t>– offer computing resources without a development plan; used for intensive computing and for research tasks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i="1" dirty="0" smtClean="0"/>
              <a:t>Examples:  Amazon’s Elastic Compute Cloud, </a:t>
            </a:r>
            <a:r>
              <a:rPr lang="en-US" sz="2400" i="1" dirty="0" err="1" smtClean="0"/>
              <a:t>GoGrid</a:t>
            </a:r>
            <a:endParaRPr lang="en-US" sz="2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 Areas of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Benefits of Cloud Computing?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447801"/>
            <a:ext cx="8077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/>
              <a:t>Inexpensive way of storing and sharing data</a:t>
            </a:r>
          </a:p>
          <a:p>
            <a:endParaRPr lang="en-US" sz="10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Fills the technology gap in schools that may have hardware but lack software</a:t>
            </a:r>
          </a:p>
          <a:p>
            <a:endParaRPr lang="en-US" sz="10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Collaboration</a:t>
            </a:r>
          </a:p>
          <a:p>
            <a:endParaRPr lang="en-US" sz="10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Convenient way to interact with people across the globe</a:t>
            </a:r>
          </a:p>
          <a:p>
            <a:endParaRPr lang="en-US" dirty="0"/>
          </a:p>
        </p:txBody>
      </p:sp>
      <p:pic>
        <p:nvPicPr>
          <p:cNvPr id="4098" name="Picture 2" descr="http://cloudblog.com/wp-content/uploads/2010/06/Cloud-Compu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1" y="4978155"/>
            <a:ext cx="1981200" cy="14772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40487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Utilized by both faculty and students in universities</a:t>
            </a:r>
          </a:p>
          <a:p>
            <a:pPr>
              <a:buNone/>
            </a:pPr>
            <a:endParaRPr lang="en-US" sz="10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Currently being used at the administrative level in K-12 schools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Cloud Computing in Education</a:t>
            </a:r>
            <a:endParaRPr lang="en-US" dirty="0"/>
          </a:p>
        </p:txBody>
      </p:sp>
      <p:pic>
        <p:nvPicPr>
          <p:cNvPr id="3074" name="Picture 2" descr="http://sites.esu10.org:8000/spalding/sps2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962400"/>
            <a:ext cx="3733800" cy="2418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5105400" cy="4711891"/>
          </a:xfrm>
        </p:spPr>
        <p:txBody>
          <a:bodyPr>
            <a:normAutofit/>
          </a:bodyPr>
          <a:lstStyle/>
          <a:p>
            <a:r>
              <a:rPr lang="en-US" dirty="0" smtClean="0"/>
              <a:t>Writing Assignments</a:t>
            </a:r>
          </a:p>
          <a:p>
            <a:r>
              <a:rPr lang="en-US" dirty="0" smtClean="0"/>
              <a:t>Research Projects</a:t>
            </a:r>
          </a:p>
          <a:p>
            <a:r>
              <a:rPr lang="en-US" dirty="0" smtClean="0"/>
              <a:t>Wikis</a:t>
            </a:r>
          </a:p>
          <a:p>
            <a:r>
              <a:rPr lang="en-US" dirty="0" smtClean="0"/>
              <a:t>Published Podcasts</a:t>
            </a:r>
          </a:p>
          <a:p>
            <a:r>
              <a:rPr lang="en-US" dirty="0" smtClean="0"/>
              <a:t>YouTube and </a:t>
            </a:r>
            <a:r>
              <a:rPr lang="en-US" dirty="0" err="1" smtClean="0"/>
              <a:t>TeacherTube</a:t>
            </a:r>
            <a:endParaRPr lang="en-US" dirty="0" smtClean="0"/>
          </a:p>
          <a:p>
            <a:r>
              <a:rPr lang="en-US" dirty="0" smtClean="0"/>
              <a:t>Google Docs</a:t>
            </a:r>
          </a:p>
          <a:p>
            <a:r>
              <a:rPr lang="en-US" dirty="0" err="1" smtClean="0"/>
              <a:t>Dropbox</a:t>
            </a:r>
            <a:endParaRPr lang="en-US" dirty="0" smtClean="0"/>
          </a:p>
          <a:p>
            <a:r>
              <a:rPr lang="en-US" dirty="0" smtClean="0"/>
              <a:t>Classroom Websites</a:t>
            </a:r>
          </a:p>
          <a:p>
            <a:r>
              <a:rPr lang="en-US" dirty="0" err="1" smtClean="0"/>
              <a:t>Shutterfly</a:t>
            </a:r>
            <a:r>
              <a:rPr lang="en-US" dirty="0" smtClean="0"/>
              <a:t> and </a:t>
            </a:r>
            <a:r>
              <a:rPr lang="en-US" dirty="0" err="1" smtClean="0"/>
              <a:t>Snapfish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Cloud Computing in the Classroom</a:t>
            </a:r>
            <a:endParaRPr lang="en-US" dirty="0"/>
          </a:p>
        </p:txBody>
      </p:sp>
      <p:pic>
        <p:nvPicPr>
          <p:cNvPr id="2054" name="Picture 6" descr="http://www.doe.mass.edu/edtech/practices/images/springfield_p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733800"/>
            <a:ext cx="3333750" cy="2505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481072"/>
          </a:xfrm>
        </p:spPr>
        <p:txBody>
          <a:bodyPr/>
          <a:lstStyle/>
          <a:p>
            <a:r>
              <a:rPr lang="en-US" dirty="0" smtClean="0"/>
              <a:t>When will the full potential of cloud computing be met?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dirty="0" smtClean="0"/>
              <a:t>Will it remain free or low cost?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dirty="0" smtClean="0"/>
              <a:t>Will there be grants or funding available?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Cloud Computing and the Future</a:t>
            </a:r>
            <a:endParaRPr lang="en-US" dirty="0"/>
          </a:p>
        </p:txBody>
      </p:sp>
      <p:pic>
        <p:nvPicPr>
          <p:cNvPr id="4" name="Picture 2" descr="http://farm4.static.flickr.com/3109/3082993732_d74754ee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114800"/>
            <a:ext cx="3496518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174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Cloud Computing</vt:lpstr>
      <vt:lpstr>What is Cloud Computing?</vt:lpstr>
      <vt:lpstr>Three Areas of Development</vt:lpstr>
      <vt:lpstr>Benefits of Cloud Computing? </vt:lpstr>
      <vt:lpstr>Cloud Computing in Education</vt:lpstr>
      <vt:lpstr>Cloud Computing in the Classroom</vt:lpstr>
      <vt:lpstr>Cloud Computing and the Future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>default.user</dc:creator>
  <cp:lastModifiedBy>default.user</cp:lastModifiedBy>
  <cp:revision>4</cp:revision>
  <dcterms:created xsi:type="dcterms:W3CDTF">2010-11-18T19:33:04Z</dcterms:created>
  <dcterms:modified xsi:type="dcterms:W3CDTF">2010-11-23T19:43:34Z</dcterms:modified>
</cp:coreProperties>
</file>