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62B6C-9B93-4245-89D8-3D5238D9D7C2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805F6-330A-4F97-816C-E71DB5A4E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805F6-330A-4F97-816C-E71DB5A4E5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A61D4-19A7-4B5D-8B86-79A7EEBD2799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imorph.greatfridays.com/#/home" TargetMode="External"/><Relationship Id="rId2" Type="http://schemas.openxmlformats.org/officeDocument/2006/relationships/hyperlink" Target="http://www.zooburs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8g2xjysyKU" TargetMode="External"/><Relationship Id="rId2" Type="http://schemas.openxmlformats.org/officeDocument/2006/relationships/hyperlink" Target="http://www.layar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Augmented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Brianne Schultz, Brianna Schneider, Briana Burdick, Katie </a:t>
            </a:r>
            <a:r>
              <a:rPr lang="en-US" dirty="0" err="1" smtClean="0"/>
              <a:t>Dahly</a:t>
            </a:r>
            <a:r>
              <a:rPr lang="en-US" dirty="0" smtClean="0"/>
              <a:t>, Rachel </a:t>
            </a:r>
            <a:r>
              <a:rPr lang="en-US" dirty="0" err="1" smtClean="0"/>
              <a:t>Bartholmy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Reading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Zooburst</a:t>
            </a:r>
            <a:r>
              <a:rPr lang="en-US" dirty="0" smtClean="0"/>
              <a:t>: Tool that allows students to create their own augmented reality storybooks</a:t>
            </a:r>
          </a:p>
          <a:p>
            <a:r>
              <a:rPr lang="en-US" dirty="0" err="1" smtClean="0"/>
              <a:t>Metaio</a:t>
            </a:r>
            <a:r>
              <a:rPr lang="en-US" dirty="0" smtClean="0"/>
              <a:t>: developing books that include AR elements such as globes that pop up on pages about the earth</a:t>
            </a:r>
          </a:p>
          <a:p>
            <a:pPr lvl="1"/>
            <a:r>
              <a:rPr lang="en-US" dirty="0" smtClean="0"/>
              <a:t>Books printed normally</a:t>
            </a:r>
          </a:p>
          <a:p>
            <a:pPr lvl="1"/>
            <a:r>
              <a:rPr lang="en-US" dirty="0" smtClean="0"/>
              <a:t>Consumers install special software and point a webcam at the book to see visualizations</a:t>
            </a:r>
          </a:p>
          <a:p>
            <a:r>
              <a:rPr lang="en-US" dirty="0" smtClean="0"/>
              <a:t>Allows any existing book to be developed into an augmented reality edition after publication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Sites for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www.zooburst.com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http://scimorph.greatfridays.com/#/</a:t>
            </a:r>
            <a:r>
              <a:rPr lang="en-US" dirty="0" smtClean="0">
                <a:hlinkClick r:id="rId3"/>
              </a:rPr>
              <a:t>home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things we can include…</a:t>
            </a:r>
          </a:p>
          <a:p>
            <a:pPr lvl="1"/>
            <a:r>
              <a:rPr lang="en-US" dirty="0" smtClean="0"/>
              <a:t>Relevance for teaching section</a:t>
            </a:r>
          </a:p>
          <a:p>
            <a:pPr lvl="1"/>
            <a:r>
              <a:rPr lang="en-US" dirty="0" smtClean="0"/>
              <a:t>Another site </a:t>
            </a:r>
          </a:p>
          <a:p>
            <a:pPr lvl="1"/>
            <a:r>
              <a:rPr lang="en-US" dirty="0" smtClean="0"/>
              <a:t>??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Augmented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applications appeared in the late 1960s and 1970</a:t>
            </a:r>
          </a:p>
          <a:p>
            <a:r>
              <a:rPr lang="en-US" dirty="0" smtClean="0"/>
              <a:t>By the 1990s, augmented reality was being put to use by a number of major companies for visualization, training, an other purposes</a:t>
            </a:r>
          </a:p>
          <a:p>
            <a:r>
              <a:rPr lang="en-US" dirty="0" smtClean="0"/>
              <a:t>In 2008, AR mapping and socials tools were on the market</a:t>
            </a:r>
          </a:p>
          <a:p>
            <a:r>
              <a:rPr lang="en-US" dirty="0" smtClean="0"/>
              <a:t>Today, it is powerful enough to deliver augmented reality experiences to personal computers and mobile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camera and screen embedded in smart phones and other devices now serve as the means to combine real world data with virtual data.</a:t>
            </a:r>
          </a:p>
          <a:p>
            <a:r>
              <a:rPr lang="en-US" dirty="0" smtClean="0"/>
              <a:t>Using GPS, image recognition, and a compass, AR apps can pinpoint where the mobile’s camera is pointing and overlay relevant information at appropriate points on the screen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Augmented Reality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Applications can be marker-based or </a:t>
            </a:r>
            <a:r>
              <a:rPr lang="en-US" dirty="0" err="1" smtClean="0"/>
              <a:t>markerless</a:t>
            </a:r>
            <a:endParaRPr lang="en-US" dirty="0" smtClean="0"/>
          </a:p>
          <a:p>
            <a:r>
              <a:rPr lang="en-US" dirty="0" err="1" smtClean="0"/>
              <a:t>Markerless</a:t>
            </a:r>
            <a:r>
              <a:rPr lang="en-US" dirty="0" smtClean="0"/>
              <a:t> applications use mobile’s GPS or image recognition where input to the camera is compared against a library of images</a:t>
            </a:r>
          </a:p>
          <a:p>
            <a:r>
              <a:rPr lang="en-US" dirty="0" err="1" smtClean="0"/>
              <a:t>Markerless</a:t>
            </a:r>
            <a:r>
              <a:rPr lang="en-US" dirty="0" smtClean="0"/>
              <a:t> apps function anywhere without reference points and have wider </a:t>
            </a:r>
            <a:r>
              <a:rPr lang="en-US" dirty="0" err="1" smtClean="0"/>
              <a:t>applicabilitly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Augmented Reality?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the enrichment of the real world with the virtual world</a:t>
            </a:r>
          </a:p>
          <a:p>
            <a:r>
              <a:rPr lang="en-US" dirty="0" err="1" smtClean="0"/>
              <a:t>Layar</a:t>
            </a:r>
            <a:r>
              <a:rPr lang="en-US" dirty="0" smtClean="0"/>
              <a:t> is a leader in the Augmented Reality space for Androids and </a:t>
            </a:r>
            <a:r>
              <a:rPr lang="en-US" dirty="0" err="1" smtClean="0"/>
              <a:t>iPhones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Includes ratings, reviews, and other information for customers.</a:t>
            </a:r>
          </a:p>
          <a:p>
            <a:r>
              <a:rPr lang="en-US" dirty="0" smtClean="0">
                <a:hlinkClick r:id="rId2"/>
              </a:rPr>
              <a:t>http://www.layar.com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http://www.youtube.com/watch?v=C8g2xjysyKU</a:t>
            </a:r>
            <a:r>
              <a:rPr lang="en-US" dirty="0" smtClean="0"/>
              <a:t> (until about 3 minutes)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Education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potential to provide powerful, contextual learning experiences </a:t>
            </a:r>
          </a:p>
          <a:p>
            <a:r>
              <a:rPr lang="en-US" dirty="0" smtClean="0"/>
              <a:t>Mostly happening in universities</a:t>
            </a:r>
          </a:p>
          <a:p>
            <a:pPr lvl="1"/>
            <a:r>
              <a:rPr lang="en-US" dirty="0" smtClean="0"/>
              <a:t>Easily transferred to K-12	</a:t>
            </a:r>
          </a:p>
          <a:p>
            <a:r>
              <a:rPr lang="en-US" dirty="0" smtClean="0"/>
              <a:t>Discovery based learning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model objects, allowing students to envision how a given item would look in different settings</a:t>
            </a:r>
          </a:p>
          <a:p>
            <a:pPr lvl="1"/>
            <a:r>
              <a:rPr lang="en-US" dirty="0" smtClean="0"/>
              <a:t>Ex: Coliseum, Visitors can pan across the coliseum and see what it looked like during a historical event, complete with cheering spectators and competing athletes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application pUniverse turns a mobile device into a portable planetarium</a:t>
            </a:r>
          </a:p>
          <a:p>
            <a:pPr lvl="1"/>
            <a:r>
              <a:rPr lang="en-US" dirty="0" smtClean="0"/>
              <a:t>Overlays data about celestial objects as the student pans the device around the sky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Language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created AR costumes for characters of </a:t>
            </a:r>
            <a:r>
              <a:rPr lang="en-US" i="1" dirty="0" smtClean="0"/>
              <a:t>A</a:t>
            </a:r>
            <a:r>
              <a:rPr lang="en-US" i="1" dirty="0" smtClean="0"/>
              <a:t> Midsummer Night’s Dream</a:t>
            </a:r>
          </a:p>
          <a:p>
            <a:r>
              <a:rPr lang="en-US" dirty="0" smtClean="0"/>
              <a:t>The students drew the costumes</a:t>
            </a:r>
          </a:p>
          <a:p>
            <a:pPr lvl="1"/>
            <a:r>
              <a:rPr lang="en-US" dirty="0" smtClean="0"/>
              <a:t>Then “became” the characters as they acted out the play in front of a camera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462</Words>
  <Application>Microsoft Office PowerPoint</Application>
  <PresentationFormat>On-screen Show (4:3)</PresentationFormat>
  <Paragraphs>49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Augmented Reality</vt:lpstr>
      <vt:lpstr>History of Augmented Reality</vt:lpstr>
      <vt:lpstr>How Does it Work?</vt:lpstr>
      <vt:lpstr>Augmented Reality Applications</vt:lpstr>
      <vt:lpstr>What is Augmented Reality?</vt:lpstr>
      <vt:lpstr>AR &amp; Education </vt:lpstr>
      <vt:lpstr>AR &amp; History</vt:lpstr>
      <vt:lpstr>AR &amp; Science</vt:lpstr>
      <vt:lpstr>AR &amp; Language Arts</vt:lpstr>
      <vt:lpstr>AR &amp; Reading </vt:lpstr>
      <vt:lpstr>Useful Sites for Teachers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Augmented Reality</dc:title>
  <dc:creator>default.user</dc:creator>
  <cp:lastModifiedBy>default.user</cp:lastModifiedBy>
  <cp:revision>10</cp:revision>
  <dcterms:created xsi:type="dcterms:W3CDTF">2010-11-20T22:22:49Z</dcterms:created>
  <dcterms:modified xsi:type="dcterms:W3CDTF">2010-11-22T03:02:51Z</dcterms:modified>
</cp:coreProperties>
</file>